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0.2640449438202247</c:v>
                </c:pt>
                <c:pt idx="1">
                  <c:v>0.73595505617977541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0.2640449438202247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6.695435025571058</c:v>
                </c:pt>
                <c:pt idx="1">
                  <c:v>9.3388919910079906</c:v>
                </c:pt>
                <c:pt idx="2">
                  <c:v>9.0130695383824033</c:v>
                </c:pt>
                <c:pt idx="3">
                  <c:v>8.6554677793288626</c:v>
                </c:pt>
                <c:pt idx="4">
                  <c:v>9.3209540132015238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8.835749239548063</c:v>
                </c:pt>
                <c:pt idx="2">
                  <c:v>8.7389531911453115</c:v>
                </c:pt>
                <c:pt idx="3">
                  <c:v>8.4070190049429687</c:v>
                </c:pt>
                <c:pt idx="4">
                  <c:v>9.1571292585204827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E8-4246-B38A-7B618098A7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E8-4246-B38A-7B618098A7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6.7604300000186521</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60-46C8-AE9F-99829B42A0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60-46C8-AE9F-99829B42A0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D3-473D-A094-E7293B865F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D3-473D-A094-E7293B865F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0.15606160049499262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0.42568307086638235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0.11867725752702007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1.2389736660689934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0.11867725752701919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0.42568307086638235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0.11112066126085107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6.5801953825220476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0.37747675233846323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0.47599530796904332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0.132703933070494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1.3854101610048719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0.132703933070494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0.47599530796904332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5.0372782485537115E-2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7.0972033288349312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0.59304784963246515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0.59474488807570047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0.16581042816991154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1.7310372546768207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0.16581042816991154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0.16154390708316235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6.6038912886989776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7.2118671072934024</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7.6132972110373123</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6-4F91-A030-2FF48F978E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6-4F91-A030-2FF48F978E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0E-42FC-A03B-972EEE4B9B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0E-42FC-A03B-972EEE4B9B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0.53090176910292719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0.74981370676366499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0.2090424554440693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2.1823734621322561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0.2090424554440693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0.74981370676366499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0.12787759665170917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7.2118671072934024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0.30113563374505281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0.83870402635599639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0.23382441195562897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2.4410935585626916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0.23382441195562897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0.65236224650109342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6.6780454779071414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7.9374687931667331</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3E-4B68-A967-572CB06F5F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3E-4B68-A967-572CB06F5F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C4-43AA-BB15-C78A1E0271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C4-43AA-BB15-C78A1E0271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0.34482361755130597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0.1248743011236666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1.3036699186090361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0.12487430112366837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0.31252564125790983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7.9374687931667331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8.2808483014919148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31-4BAD-9621-84FF090D20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31-4BAD-9621-84FF090D20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1B-496E-BA60-4D3EFF7C83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1B-496E-BA60-4D3EFF7C83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0E-4832-93C0-9938677740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0E-4832-93C0-9938677740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6.8334845651651932E-4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0.48088508055066903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0.13406716510773986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1.3996421093164884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0.13406716510774075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0.25475611549306265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8.2808483014919148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8.5156557883451853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03-42E5-B1BC-24DDA5294F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03-42E5-B1BC-24DDA5294F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9C-4548-89F0-060CF3D72E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9C-4548-89F0-060CF3D72E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0.43098303245008029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0.55224542599898285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0.1539618958912552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1.5467817997465048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8.8622748552292823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0.400241273592715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0.12677735284257352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1.3235375075138194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0.10259772775604681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8.5472596863221781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0.31414757355162415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0.13831710173920797</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1.4440108424551958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7.9464110029462631E-2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8.1374328234840991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8.0905361609089752</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29-4AD5-B92F-11F0314403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29-4AD5-B92F-11F0314403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08-45FA-815A-C2656FD706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08-45FA-815A-C2656FD706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B6-44A5-9F23-34E6ECD3C5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B6-44A5-9F23-34E6ECD3C5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0.23921746562347135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0.15985383497502159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1.6688512700851597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0.1598538349750207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1.9121564966461335E-2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7.7819962505392386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0.44206931232500235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0.13019593745931335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1.3592270440234095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0.13019593745931424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0.24534404251111397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8.39907607127871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7.8396865507052027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FD-45C3-B6B7-EA4BFBA5A1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FD-45C3-B6B7-EA4BFBA5A1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69-405F-BFCD-0711959C0A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69-405F-BFCD-0711959C0A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0.40821037745555433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0.65996847811094117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0.1839942774258736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1.9208740510889335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0.18399427742587271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0.65996847811094206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0.50618511890125717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6.8901200166390923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0.20257425475825741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7.565118420974315E-2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0.78978758859057407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7.565118420974315E-2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0.27135298775968408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0.22708436400138687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8.7894709006051173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2.3707112000156627E-2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0.32018130894953867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8.9264155091264286E-2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0.93190506577720278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8.9264155091264286E-2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0.32018130894953956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0.73754400827563238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7.8394687348714012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7.5883167085195486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0.30402226824914447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0.34512374403760582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9.6217919511055072E-2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1.0045013759354973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9.6217919511055072E-2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0.34512374403760582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9.170680657087793E-2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9.0130695383824033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99-4432-89E5-77E1880428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99-4432-89E5-77E1880428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32-4E4E-B169-3BFC143F95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32-4E4E-B169-3BFC143F95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0.17484906190871641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0.1506135955212482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1.572384486221452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0.1506135955212482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0.54023541824022381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0.28540507342824561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6.8365107655399289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0.18411586059915308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0.86588729493364625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0.24140290399866515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2.5202119361313429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0.20499490018064215</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8.3401226514991684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0.19366186798255391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0.40245699072970531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0.11220200003530501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1.1713729000888371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0.11220200003530501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0.32317636435970876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9.2163522529223307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8.2570912012426838</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1B-4277-A829-B142052293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1B-4277-A829-B142052293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58-410F-B7DD-571F791A1B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58-410F-B7DD-571F791A1B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0.20823332734583389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0.37017903020722809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0.10320314596864755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1.0774261452875029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0.10320314596864932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0.3701790302072272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0.14461255765224656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7.6350819116449653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0.18007678670779637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0.29841872497019839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8.3196909386348494E-2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0.86856388474047463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8.3196909386348494E-2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0.25378526184192474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8.5738678746600421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1.8638906641063713E-2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0.38209916498998631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0.10652639042488232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1.1121203441001803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0.10652639042488232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0.38209916498998631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0.14704293080958664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8.7247807604933652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0.11690914374207928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0.28553561758561496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7.9605195368412041E-2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0.83106690194021837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7.9605195368412041E-2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0.28553561758561408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2.7565290851960356E-2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8.5171449622376443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0.30447217586184117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8.7449160696876582E-2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0.91295678279891401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8.7449160696875694E-2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0.31367111143143056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8.6450248899074822E-2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8.3022700564280836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8.1164927553047015</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F0-460E-ABF5-44DCE44BE6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F0-460E-ABF5-44DCE44BE6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15-424A-B798-B1EEA7D107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15-424A-B798-B1EEA7D107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7.9631775374881641E-2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0.13557337382996515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1.4153667138559536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0.13557337382996515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0.28841579283667862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8.1164927553047015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0.34468816234665756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0.38463520118738792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0.10723341835597822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1.1195016150029318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0.10723341835597822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0.38463520118738792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0.40561103379192609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8.4886568380443741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0.9324739582063728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0.28601239524638444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7.9738117415594445E-2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0.83245458918148074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7.9738117415594445E-2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0.26179058554873436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9.3209540132015238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0.57145022512300692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0.18687763945457192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1.9509759400080195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0.18687763945457192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0.67031080003825849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0.4277864190047076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5.9431756483288174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0.40488853854345308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0.18210069689447606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1.9011053400328204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0.18210069689447561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0.65317640023237278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1.2097716650804093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4.9895354638717677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0.37876097401224396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0.13421862423458109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1.4012233210292608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0.13421862423458109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0.48142834880246177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0.17540364319271262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7.6882678419459971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0.85416666666666652</c:v>
                </c:pt>
                <c:pt idx="1">
                  <c:v>3.6458333333333329E-2</c:v>
                </c:pt>
                <c:pt idx="2">
                  <c:v>7.2916666666666671E-2</c:v>
                </c:pt>
                <c:pt idx="3">
                  <c:v>2.0833333333333329E-2</c:v>
                </c:pt>
                <c:pt idx="4">
                  <c:v>5.2083333333333322E-3</c:v>
                </c:pt>
                <c:pt idx="5">
                  <c:v>1.041666666666667E-2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5.7258200569468709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C0-4E3B-BC57-8580A83F46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C0-4E3B-BC57-8580A83F46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CF-4E4D-B467-30D8E3A658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CF-4E4D-B467-30D8E3A658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0.85881461099392009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0.27435758253315079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2.8642540864877475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0.27435758253315079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0.33856076099451293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6.4042738206047414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0.55583333688139547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0.25802623501252064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2.6937571443514274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0.25802623501252064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0.14689668715730342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6.6652759838178151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0.71704178608705593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0.23030659239382523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2.4043680233600808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0.23030659239382345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0.29218436931821401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7.97197023071522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0.37453113198371613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0.27390604550097208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2.8595401041816069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0.27390604550097208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0.9824727079758766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0.86079028932821977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4.7049731226279912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0.362750251983045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0.25074866238720017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2.6177803226455163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0.25074866238720173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0.89940956544534156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0.31834536894522802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2.8826071269685829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6.5282997076378635E-2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0.12564311030523001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1.3116961769675193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0.12564311030522823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0.45066886564813835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0.30449057554598014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7.2698684003457883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9.4450462207807462</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0.68229166666666652</c:v>
                </c:pt>
                <c:pt idx="1">
                  <c:v>0.31770833333333326</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C7-41C6-8B52-D3E2662070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C7-41C6-8B52-D3E2662070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86-4851-88E4-37937213F2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86-4851-88E4-37937213F2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0.15486453134804279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6.5937554432350609E-2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0.60130464569201258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9.1332764378692861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1.7348832140819503E-2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0.3081972964709081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8.5923102011001617E-2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0.89702494746607186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8.5923102011001617E-2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0.28785519017059435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9.3388919910079906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0.14307248078381463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4.2731947289906813E-2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0.39041892643649234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9.86297023346496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6.6963276767193696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0F-498E-AF0E-758E49EA5B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0F-498E-AF0E-758E49EA5B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5F-440D-9EE2-CF8B8A7D1D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5F-440D-9EE2-CF8B8A7D1D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0.66612651222597341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0.26086882620040686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2.7234333914991971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0.26086882620040708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0.87951654224322073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3.0264175125697879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0.2443844931784902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0.18653745178996584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1.9474244292404856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0.10469701320709923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9.1283021890712241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0.61458333333333348</c:v>
                </c:pt>
                <c:pt idx="1">
                  <c:v>0.21875</c:v>
                </c:pt>
                <c:pt idx="2">
                  <c:v>0.1666666666666666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5.4419259060995984E-2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0.73251173661526003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0.20421879552532296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2.1320151395864357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0.20421879552532296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0.13134397629935179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8.486791243715107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0.58257870909170917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0.31555136744308276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3.2943113339557133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0.31555136744308321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1.0482058080287739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5.5434116426323996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0.18555832246510562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0.13447749318942837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1.4039258760486666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0.13447749318942925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0.22599389718651253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7.895402253646175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0.65227447587792398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0.23459708408094393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2.4491601455037673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0.23459708408094482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0.3417411268738304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6.0976412186815203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0.10685593085843337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0.34673187040623166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9.6666253119428447E-2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1.009181914953369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9.6666253119428447E-2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0.34673187040623077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0.5446883231562083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8.8521992008791983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8.6188029508214381</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87-40E2-B0CC-5706EDDD6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87-40E2-B0CC-5706EDDD6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87-4386-9030-A5BBB6BA58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87-4386-9030-A5BBB6BA58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0.16863878538470711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0.3362787796807325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9.3752009577962703E-2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0.97875762743926931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9.3752009577963591E-2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0.3362787796807325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0.28879630728357775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8.6554677793288626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0.2296964403681514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0.26394207121653501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7.3585076085423751E-2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0.76821771403646366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7.3585076085423751E-2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0.14601006896971391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9.1876102071552328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0.45833333333333326</c:v>
                </c:pt>
                <c:pt idx="1">
                  <c:v>0.53125</c:v>
                </c:pt>
                <c:pt idx="2">
                  <c:v>1.041666666666667E-2</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0.14796651596004118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0.4094954193160083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0.11416426130217072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1.1918586282414454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0.11416426130217161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0.40949541931600919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0.14405113402584035</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8.0133308659802136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8.1181798516012993</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59-4FE5-9AD8-3440646AED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59-4FE5-9AD8-3440646AED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06-4861-9E17-69A90D83EC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06-4861-9E17-69A90D83EC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0.3418608068620328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0.10066009393311415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1.0508770442286739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0.10066009393311326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0.36105736509281172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0.17148231479475484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7.871294486696037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0.10139661509973408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0.26372017484833243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7.3523213036981616E-2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0.76757187262153082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7.3523213036981616E-2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0.23158543004602627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8.7226432421477238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0.14458166327608168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8.9292143954468273E-2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0.93219726552274196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8.9292143954468273E-2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0.32028170211235896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8.0209673298487161E-2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8.3168574564777789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1.5514608004436203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0.45843990542876778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0.12780961809568847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1.3343142097367773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0.12780961809568758</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0.45843990542876689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2.8339703441577768E-2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7.5619242210836557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7.703432233009889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44-4CFA-B1C5-E20AAAF558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44-4CFA-B1C5-E20AAAF558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2</c:v>
                </c:pt>
                <c:pt idx="3" formatCode="0">
                  <c:v>72</c:v>
                </c:pt>
                <c:pt idx="4" formatCode="0">
                  <c:v>1</c:v>
                </c:pt>
                <c:pt idx="5" formatCode="0">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DA-4431-B100-CAD77911B8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DA-4431-B100-CAD77911B8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0.25572401623264795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0.13019033836324301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1.3591685902578732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0.13019033836324212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3.7147191858698747E-2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8.1554728166309154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0.32230445306333433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0.42553617751912043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0.11863630476005405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1.238546125014544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0.11863630476005405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0.42553617751912043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0.15292328967776747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7.3139949227431016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0.23415681500511454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0.52460754449862801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0.14625666116429414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1.5268987120677311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0.14625666116429414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0.2300500443943303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7.6221202564231563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0.19279172658861299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0.50770547654923792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0.1415444909887551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1.4777043265621428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0.14154449098875332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0.14579583454006695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7.3844002870821104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0.36101417292572791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0.11698147945276638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1.2212699844936168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0.11698147945276638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0.22441151774362034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8.1739099848036041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0.21223893355923185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0.56156650045571244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0.1565605417605358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1.6344697579705745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0.1565605417605358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0.34420447337717697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7.57069513037644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7.7920283397044718</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B7-4CA8-98EB-7C9037614B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B7-4CA8-98EB-7C9037614B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6.6652759838178151</c:v>
                </c:pt>
                <c:pt idx="1">
                  <c:v>7.3844002870821104</c:v>
                </c:pt>
                <c:pt idx="2">
                  <c:v>6.8365107655399289</c:v>
                </c:pt>
                <c:pt idx="3">
                  <c:v>7.6221202564231563</c:v>
                </c:pt>
                <c:pt idx="4">
                  <c:v>7.57069513037644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7.7204325643007676</c:v>
                </c:pt>
                <c:pt idx="1">
                  <c:v>8.3480072980983984</c:v>
                </c:pt>
                <c:pt idx="2">
                  <c:v>7.516128997871931</c:v>
                </c:pt>
                <c:pt idx="3">
                  <c:v>8.2465389537384208</c:v>
                </c:pt>
                <c:pt idx="4">
                  <c:v>8.1605673131284604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64-4EE0-920E-6D956F98F8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64-4EE0-920E-6D956F98F8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0.53694553033576931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0.37205542777347933</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0.10372627158118153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1.082887502176626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0.10372627158118419</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0.37205542777347844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0.38541508302311023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8.043054035667847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0.31616035285180466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0.26081518933970926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7.2713324796378487E-2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0.759116754737299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7.2713324796378487E-2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0.18490991312696181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9.0774322848895466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0.94022356827126341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0.57382218453254108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0.15997733485121568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1.6701405912032605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0.15997733485121657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0.57382218453254019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0.1124121538364502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7.3521920126894376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0.36199145020890677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0.79744407584517285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0.22232144623430283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2.3210042347326976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0.22232144623430283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0.79744407584517329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0.32281264175238533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6.695435025571058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8.0344037679308524</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C2-4498-9857-E7448D1AB2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C2-4498-9857-E7448D1AB2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3F-43A7-84D8-6589C277BB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3F-43A7-84D8-6589C277BB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0.21828213270440422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6.92185074622369E-2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0.72263135951541813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6.92185074622369E-2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0.13953671500027909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9.1437027825361739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0.18389900123610392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0.13048818360654213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1.362278052177551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0.13048818360654302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0.46804764338915561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0.42212531855736657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6.8240477366258014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7.2118671072934024</c:v>
                </c:pt>
                <c:pt idx="1">
                  <c:v>9.1283021890712241</c:v>
                </c:pt>
                <c:pt idx="2">
                  <c:v>7.895402253646175</c:v>
                </c:pt>
                <c:pt idx="3">
                  <c:v>7.97197023071522</c:v>
                </c:pt>
                <c:pt idx="4">
                  <c:v>8.486791243715107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8.6864883996386659</c:v>
                </c:pt>
                <c:pt idx="2">
                  <c:v>7.5969955958583961</c:v>
                </c:pt>
                <c:pt idx="3">
                  <c:v>7.8492334958346444</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0.32616664932984207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0.4060928957853065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0.11321566318086784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1.1819553989583591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0.11321566318086873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0.4060928957853065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2.9049297831917897E-3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7.8979315557722476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0.25418122274882204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0.10515364790012782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1.0977891076534867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0.10515364790012782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0.37717527927149597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0.15336529661689369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8.2437540876424666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0.12752121342956002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0.15212987102247322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1.5882141864999397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0.15212987102247411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0.34084423249662343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6.8185049661319033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0.14217228664297465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0.30172681215066355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8.411917935926283E-2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0.87819225190413519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8.411917935926283E-2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0.13905889951465333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8.9951778043179296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0.14600450183096214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0.32064294377895486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8.9392855430280527E-2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0.93324867898649444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8.9392855430281415E-2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0.32064294377895486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0.12640138778995258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8.3177074424894535</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8.0019255104197224</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76-402B-9077-44CC06A76C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76-402B-9077-44CC06A76C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37-4F76-9D90-020BBD43EB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37-4F76-9D90-020BBD43EB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0.11785823972044795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8.4766376475499783E-2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0.8849488976211326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8.4766376475499783E-2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4.8595040555174052E-2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9.237918188150795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0.21906416133001549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0.10334017231602211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1.0788566808382285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6.7208077522291632E-2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8.9229670818731925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6.8185049661319033</c:v>
                </c:pt>
                <c:pt idx="1">
                  <c:v>6.8240477366258014</c:v>
                </c:pt>
                <c:pt idx="2">
                  <c:v>5.9431756483288174</c:v>
                </c:pt>
                <c:pt idx="3">
                  <c:v>6.8901200166390923</c:v>
                </c:pt>
                <c:pt idx="4">
                  <c:v>9.1332764378692861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7.6643467080392904</c:v>
                </c:pt>
                <c:pt idx="1">
                  <c:v>7.4997028473626077</c:v>
                </c:pt>
                <c:pt idx="2">
                  <c:v>6.5441704220939876</c:v>
                </c:pt>
                <c:pt idx="3">
                  <c:v>7.4783958079714701</c:v>
                </c:pt>
                <c:pt idx="4">
                  <c:v>9.6982678622349301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0.80548626627781372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0.35360866102850297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3.6916240587080287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0.35360866102850341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0.70913189531941612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5.8448912612351753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8.1355218516617533E-2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2.3229033881102925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7.6654564133696024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0.56250669127317021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0.16039781097163797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1.6745303020144924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0.16039781097163797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0.38025946255313947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8.9069903573095388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5.6073312196562606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37-4560-90FF-82263326B8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37-4560-90FF-82263326B8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02-4786-962C-C64F56392F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02-4786-962C-C64F56392F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0.28709175037603796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0.24929637709163144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2.6026186710003598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0.24929637709163277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0.89420036801970681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0.32825694992359189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5.2437271506809111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0.54959993939789076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0.56209237523605893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0.15670715171758065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1.6360003450413112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0.15670715171757976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0.56209237523605893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0.23069136307042903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5.97093528863161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36-4C13-8937-789F28D399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36-4C13-8937-789F28D399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165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RBT | Mid Cheshire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4379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RBT | Mid Cheshire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876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RBT | Mid Cheshire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Mid Cheshire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94588029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31541546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96367744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64808828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 Cheshire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959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35731121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24350074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1248678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93926100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 Cheshire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being able to stay with children and young people as needed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959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778798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4504568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0DB3228-D0D1-D661-11B3-B834F604CE82}"/>
              </a:ext>
            </a:extLst>
          </p:cNvPr>
          <p:cNvGraphicFramePr/>
          <p:nvPr>
            <p:extLst>
              <p:ext uri="{D42A27DB-BD31-4B8C-83A1-F6EECF244321}">
                <p14:modId xmlns:p14="http://schemas.microsoft.com/office/powerpoint/2010/main" val="20494679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78FC0AF-E7FD-CCBF-91C2-3FFD631EF2A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1471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56803284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49877821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81217255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4138856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18917350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24040436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0000534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6273702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18231847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2844125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AEB0F7A-B227-B8A7-3DB2-A5F705FB7D02}"/>
              </a:ext>
            </a:extLst>
          </p:cNvPr>
          <p:cNvGraphicFramePr/>
          <p:nvPr>
            <p:extLst>
              <p:ext uri="{D42A27DB-BD31-4B8C-83A1-F6EECF244321}">
                <p14:modId xmlns:p14="http://schemas.microsoft.com/office/powerpoint/2010/main" val="16062449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0E08FF2-9990-9715-FC81-6D3DA39DBE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70464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21717439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15511020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10526830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9794393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7410274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7932601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81937048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6967904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25835559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35828630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6776799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7F135A6-FE96-959F-87CB-B6050D7CDBAD}"/>
              </a:ext>
            </a:extLst>
          </p:cNvPr>
          <p:cNvGraphicFramePr/>
          <p:nvPr>
            <p:extLst>
              <p:ext uri="{D42A27DB-BD31-4B8C-83A1-F6EECF244321}">
                <p14:modId xmlns:p14="http://schemas.microsoft.com/office/powerpoint/2010/main" val="11601726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A993050-F622-9915-F961-A25EC0CF35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64184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95030452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13282869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16281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97714546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074528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6512182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6BE46AA-5E17-1D3F-2B7E-D50203BE8BCF}"/>
              </a:ext>
            </a:extLst>
          </p:cNvPr>
          <p:cNvGraphicFramePr/>
          <p:nvPr>
            <p:extLst>
              <p:ext uri="{D42A27DB-BD31-4B8C-83A1-F6EECF244321}">
                <p14:modId xmlns:p14="http://schemas.microsoft.com/office/powerpoint/2010/main" val="28880964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5EE3C35-4F35-5922-AD7C-E9BCD64E2FD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0653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73178115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78397616"/>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958728140"/>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8130029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38678048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83330918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4641228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22572207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02481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1837970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895813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1251267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04423C6-67EA-1ABF-6D0B-9FDBA8399D77}"/>
              </a:ext>
            </a:extLst>
          </p:cNvPr>
          <p:cNvGraphicFramePr/>
          <p:nvPr>
            <p:extLst>
              <p:ext uri="{D42A27DB-BD31-4B8C-83A1-F6EECF244321}">
                <p14:modId xmlns:p14="http://schemas.microsoft.com/office/powerpoint/2010/main" val="10848677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443870C-D774-8A80-36B1-30170769AC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94042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02266298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4587003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659568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09748473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6076776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4557899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16A6FC2-B37A-145E-7946-C4C5E9A9036C}"/>
              </a:ext>
            </a:extLst>
          </p:cNvPr>
          <p:cNvGraphicFramePr/>
          <p:nvPr>
            <p:extLst>
              <p:ext uri="{D42A27DB-BD31-4B8C-83A1-F6EECF244321}">
                <p14:modId xmlns:p14="http://schemas.microsoft.com/office/powerpoint/2010/main" val="11418127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3322019-3991-7D38-312A-9A8C2488D5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88276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51163742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40847161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31130215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22298697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839768270"/>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205852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9279056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602D892-6D7D-ED97-1F19-0A4DD4FC0673}"/>
              </a:ext>
            </a:extLst>
          </p:cNvPr>
          <p:cNvGraphicFramePr/>
          <p:nvPr>
            <p:extLst>
              <p:ext uri="{D42A27DB-BD31-4B8C-83A1-F6EECF244321}">
                <p14:modId xmlns:p14="http://schemas.microsoft.com/office/powerpoint/2010/main" val="2994230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85BE2C2-986A-DAC5-D5BD-AA892AD8EF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28039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67163956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6901587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68181243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85976844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45243756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07102450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8814335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45906371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39903025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5006649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024038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2485566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4457807-5EDF-FF7D-2C9D-B2E088F61AAA}"/>
              </a:ext>
            </a:extLst>
          </p:cNvPr>
          <p:cNvGraphicFramePr/>
          <p:nvPr>
            <p:extLst>
              <p:ext uri="{D42A27DB-BD31-4B8C-83A1-F6EECF244321}">
                <p14:modId xmlns:p14="http://schemas.microsoft.com/office/powerpoint/2010/main" val="38066840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A34838-38B6-9F1A-C715-2FF5ADAF3B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63043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85378454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05730997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4267241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258059161"/>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2430123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9740911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2647643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C7A3C2-DB83-877C-9CC2-9B3D2DEF8916}"/>
              </a:ext>
            </a:extLst>
          </p:cNvPr>
          <p:cNvGraphicFramePr/>
          <p:nvPr>
            <p:extLst>
              <p:ext uri="{D42A27DB-BD31-4B8C-83A1-F6EECF244321}">
                <p14:modId xmlns:p14="http://schemas.microsoft.com/office/powerpoint/2010/main" val="25813819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0EA6F9-83E8-3392-F199-03ED7DF663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33362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91533041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22885835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41508855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303310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16386283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34806413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7460103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85686830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32483197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092169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4749084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0E2674-C320-D87B-E579-B3C744C9D037}"/>
              </a:ext>
            </a:extLst>
          </p:cNvPr>
          <p:cNvGraphicFramePr/>
          <p:nvPr>
            <p:extLst>
              <p:ext uri="{D42A27DB-BD31-4B8C-83A1-F6EECF244321}">
                <p14:modId xmlns:p14="http://schemas.microsoft.com/office/powerpoint/2010/main" val="33401102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D4F1BCA-FF5B-0A83-2802-4C717E79A9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95748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61169441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520481839"/>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7291714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25024902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550077052"/>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9567198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252901898"/>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19547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4818474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EC08AC6-69C1-19B6-98B4-5FEF36358459}"/>
              </a:ext>
            </a:extLst>
          </p:cNvPr>
          <p:cNvGraphicFramePr/>
          <p:nvPr>
            <p:extLst>
              <p:ext uri="{D42A27DB-BD31-4B8C-83A1-F6EECF244321}">
                <p14:modId xmlns:p14="http://schemas.microsoft.com/office/powerpoint/2010/main" val="29537712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AB4ED0E-F999-ADF6-48E1-21A4D2914D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42945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3503574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404908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54919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5910628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6255909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927D80C-3564-6A31-CBB7-728E0F4AAD2E}"/>
              </a:ext>
            </a:extLst>
          </p:cNvPr>
          <p:cNvGraphicFramePr/>
          <p:nvPr>
            <p:extLst>
              <p:ext uri="{D42A27DB-BD31-4B8C-83A1-F6EECF244321}">
                <p14:modId xmlns:p14="http://schemas.microsoft.com/office/powerpoint/2010/main" val="11299500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F90BCFD-BFD2-2C4A-E2FF-3151D50BC4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08156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427384815"/>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153947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07732299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41727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8319713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003C5AC-42F9-8BAA-4D08-6CC1A83248D2}"/>
              </a:ext>
            </a:extLst>
          </p:cNvPr>
          <p:cNvGraphicFramePr/>
          <p:nvPr>
            <p:extLst>
              <p:ext uri="{D42A27DB-BD31-4B8C-83A1-F6EECF244321}">
                <p14:modId xmlns:p14="http://schemas.microsoft.com/office/powerpoint/2010/main" val="9840487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47BC94-66E9-DEB4-3743-37D1169E13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75656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8565648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19836784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89209440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624615594"/>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0885176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5733054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085B21B-EFF9-C878-CAC2-1B20CD8699CB}"/>
              </a:ext>
            </a:extLst>
          </p:cNvPr>
          <p:cNvGraphicFramePr/>
          <p:nvPr>
            <p:extLst>
              <p:ext uri="{D42A27DB-BD31-4B8C-83A1-F6EECF244321}">
                <p14:modId xmlns:p14="http://schemas.microsoft.com/office/powerpoint/2010/main" val="7713447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79CE897-562D-4370-041A-D0939BF93A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36592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307547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261259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599960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3881585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956899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7617518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6293C4-5286-1D56-B0B6-CB627B205F29}"/>
              </a:ext>
            </a:extLst>
          </p:cNvPr>
          <p:cNvGraphicFramePr/>
          <p:nvPr>
            <p:extLst>
              <p:ext uri="{D42A27DB-BD31-4B8C-83A1-F6EECF244321}">
                <p14:modId xmlns:p14="http://schemas.microsoft.com/office/powerpoint/2010/main" val="13775106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CBFB752-E610-C3D8-0037-6E5290F0CC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46334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579363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7491589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070901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5269558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E65D94D-77CC-8C01-BEE1-24B9E0756269}"/>
              </a:ext>
            </a:extLst>
          </p:cNvPr>
          <p:cNvGraphicFramePr/>
          <p:nvPr>
            <p:extLst>
              <p:ext uri="{D42A27DB-BD31-4B8C-83A1-F6EECF244321}">
                <p14:modId xmlns:p14="http://schemas.microsoft.com/office/powerpoint/2010/main" val="3052714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610AEC-358D-3337-DC49-6C44A73374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53649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9190823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25692349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516977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8918377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9385099-BF79-F600-77F2-B4FDD9B955C0}"/>
              </a:ext>
            </a:extLst>
          </p:cNvPr>
          <p:cNvGraphicFramePr/>
          <p:nvPr>
            <p:extLst>
              <p:ext uri="{D42A27DB-BD31-4B8C-83A1-F6EECF244321}">
                <p14:modId xmlns:p14="http://schemas.microsoft.com/office/powerpoint/2010/main" val="18417593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D93819A-6013-944E-2C5E-E702531C96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89888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6175657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724307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48536461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31442895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8948544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9758091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FB3EE9C-55F0-E35F-005E-99ED5A75BCE6}"/>
              </a:ext>
            </a:extLst>
          </p:cNvPr>
          <p:cNvGraphicFramePr/>
          <p:nvPr>
            <p:extLst>
              <p:ext uri="{D42A27DB-BD31-4B8C-83A1-F6EECF244321}">
                <p14:modId xmlns:p14="http://schemas.microsoft.com/office/powerpoint/2010/main" val="22299349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D1528B9-5AC6-442E-B7FD-FBC6C269F0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5857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15874138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0834120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537849049"/>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568871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4423365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26E6B4D-B596-CB4E-B7F4-3A9626529DD3}"/>
              </a:ext>
            </a:extLst>
          </p:cNvPr>
          <p:cNvGraphicFramePr/>
          <p:nvPr>
            <p:extLst>
              <p:ext uri="{D42A27DB-BD31-4B8C-83A1-F6EECF244321}">
                <p14:modId xmlns:p14="http://schemas.microsoft.com/office/powerpoint/2010/main" val="25871955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F904330-2263-2895-7E39-0ACB71DBF37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73712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9663664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289651930"/>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70582131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74571871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2535876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2835141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10DFBD-4ECB-BCDB-162D-9E3D46DAB4F2}"/>
              </a:ext>
            </a:extLst>
          </p:cNvPr>
          <p:cNvGraphicFramePr/>
          <p:nvPr>
            <p:extLst>
              <p:ext uri="{D42A27DB-BD31-4B8C-83A1-F6EECF244321}">
                <p14:modId xmlns:p14="http://schemas.microsoft.com/office/powerpoint/2010/main" val="4270672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B0449B-79E4-24FB-D0FA-36085ECFF9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7507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02043482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02818103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66831807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50319008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71216962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3030773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7286453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F99DB0-1680-BD11-0DC2-ACFDFBCC1E1D}"/>
              </a:ext>
            </a:extLst>
          </p:cNvPr>
          <p:cNvGraphicFramePr/>
          <p:nvPr>
            <p:extLst>
              <p:ext uri="{D42A27DB-BD31-4B8C-83A1-F6EECF244321}">
                <p14:modId xmlns:p14="http://schemas.microsoft.com/office/powerpoint/2010/main" val="35305068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785087-C2D6-15D0-7E38-32999169F47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82882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959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20102046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79297605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29211514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982096110"/>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866661633"/>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54594571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48278548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98701458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8783160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97678606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2156602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634631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396CCD-F844-5046-E3D5-A161498AE608}"/>
              </a:ext>
            </a:extLst>
          </p:cNvPr>
          <p:cNvGraphicFramePr/>
          <p:nvPr>
            <p:extLst>
              <p:ext uri="{D42A27DB-BD31-4B8C-83A1-F6EECF244321}">
                <p14:modId xmlns:p14="http://schemas.microsoft.com/office/powerpoint/2010/main" val="32079126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A97798A-3F63-9F23-D018-D0E14902F1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79768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70979851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47609809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94796263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4675677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9681571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7543342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3770449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38702556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11741</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Mid Cheshire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